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2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54D4857D-62A5-486B-9129-468003D7E020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2EBE4566-6F3A-4CC1-BD6C-9C510D05F1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D2EF2CE-B28C-4ED4-8FD0-48BB3F48846A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61807874-5299-41B2-A37A-6AA35478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8/8/2010</a:t>
            </a:fld>
            <a:endParaRPr lang="en-US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>
              <a:lnSpc>
                <a:spcPct val="100000"/>
              </a:lnSpc>
              <a:defRPr kumimoji="0" lang="en-US" sz="72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Show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8/8/2010</a:t>
            </a:fld>
            <a:endParaRPr lang="en-US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8/8/2010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tem Match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1</a:t>
            </a:r>
            <a:endParaRPr lang="en-US" dirty="0"/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2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3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4</a:t>
            </a:r>
            <a:endParaRPr lang="en-US" dirty="0"/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5</a:t>
            </a:r>
            <a:endParaRPr lang="en-US" dirty="0"/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8/8/2010</a:t>
            </a:fld>
            <a:endParaRPr lang="en-US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5</a:t>
            </a:r>
            <a:endParaRPr lang="en-US" dirty="0"/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3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1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2</a:t>
            </a:r>
            <a:endParaRPr lang="en-US" dirty="0"/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4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type your question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>
              <a:defRPr sz="1100"/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8/8/2010</a:t>
            </a:fld>
            <a:endParaRPr lang="en-US" sz="1050" dirty="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>
              <a:defRPr sz="1200"/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smtClean="0"/>
              <a:t>Voip Security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/>
          <p:cNvSpPr txBox="1"/>
          <p:nvPr/>
        </p:nvSpPr>
        <p:spPr>
          <a:xfrm>
            <a:off x="914400" y="1066800"/>
            <a:ext cx="754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extLst/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28" name="Rectangle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Voice Security</a:t>
            </a:r>
            <a:endParaRPr lang="en-US" dirty="0"/>
          </a:p>
          <a:p>
            <a:r>
              <a:rPr lang="en-US" dirty="0" smtClean="0"/>
              <a:t>Architecture</a:t>
            </a:r>
            <a:endParaRPr lang="en-US" dirty="0"/>
          </a:p>
          <a:p>
            <a:r>
              <a:rPr lang="en-US" dirty="0" smtClean="0"/>
              <a:t>VoIP Risk</a:t>
            </a:r>
            <a:endParaRPr lang="en-US" dirty="0"/>
          </a:p>
          <a:p>
            <a:r>
              <a:rPr lang="en-US" dirty="0" smtClean="0"/>
              <a:t>VoIP threats</a:t>
            </a:r>
          </a:p>
          <a:p>
            <a:r>
              <a:rPr lang="en-US" dirty="0" smtClean="0"/>
              <a:t>Service disruption</a:t>
            </a:r>
          </a:p>
          <a:p>
            <a:r>
              <a:rPr lang="en-US" dirty="0" smtClean="0"/>
              <a:t>Design Consideration</a:t>
            </a:r>
          </a:p>
          <a:p>
            <a:r>
              <a:rPr lang="en-US" dirty="0" smtClean="0"/>
              <a:t>Attacks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Voice Security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Telephony hacker had high degree of skill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Cybercrime activity include: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-  DOS for extortion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dirty="0" smtClean="0"/>
              <a:t>    -  Hijacking for reselling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Voice  traffic need different treatment to 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Security control ,policies and technology is essential to protecting assets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Voice Architectur</a:t>
            </a:r>
            <a:r>
              <a:rPr lang="en-US" dirty="0"/>
              <a:t>e</a:t>
            </a:r>
            <a:endParaRPr lang="en-US" dirty="0" smtClean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Good security starts with good architecture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Three basic </a:t>
            </a:r>
            <a:r>
              <a:rPr lang="en-US" sz="2000" kern="0" dirty="0" err="1" smtClean="0"/>
              <a:t>Voip</a:t>
            </a:r>
            <a:r>
              <a:rPr lang="en-US" sz="2000" kern="0" dirty="0" smtClean="0"/>
              <a:t> paradigm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 evolved from Traditional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PBX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000" kern="0" dirty="0" smtClean="0"/>
              <a:t>System evolved from data switch platform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000" kern="0" dirty="0" smtClean="0"/>
              <a:t>System design for VoIP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VoIP Risk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5"/>
          </p:nvPr>
        </p:nvSpPr>
        <p:spPr>
          <a:xfrm>
            <a:off x="1828800" y="3124200"/>
            <a:ext cx="5105400" cy="3448072"/>
          </a:xfrm>
        </p:spPr>
        <p:txBody>
          <a:bodyPr/>
          <a:lstStyle>
            <a:extLst/>
          </a:lstStyle>
          <a:p>
            <a:pPr marL="0" indent="0"/>
            <a:r>
              <a:rPr lang="en-US" b="1" dirty="0" smtClean="0"/>
              <a:t>Voice change risk by adding </a:t>
            </a:r>
            <a:r>
              <a:rPr lang="en-US" dirty="0" smtClean="0"/>
              <a:t>: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Complexity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New Access point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New device and protocols</a:t>
            </a:r>
          </a:p>
          <a:p>
            <a:pPr marL="0" indent="0"/>
            <a:r>
              <a:rPr lang="en-US" b="1" dirty="0" smtClean="0"/>
              <a:t>Risk categories that affected is: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Line safety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Confidentially &amp; Availability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Operational &amp; Financial 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/>
              <a:t>Reputation</a:t>
            </a:r>
          </a:p>
          <a:p>
            <a:pPr marL="0" indent="0"/>
            <a:endParaRPr lang="en-US" dirty="0" smtClean="0"/>
          </a:p>
          <a:p>
            <a:pPr marL="0" indent="0"/>
            <a:endParaRPr lang="en-US" dirty="0" smtClean="0"/>
          </a:p>
          <a:p>
            <a:pPr marL="0" indent="0"/>
            <a:endParaRPr lang="en-US" dirty="0" smtClean="0"/>
          </a:p>
          <a:p>
            <a:pPr marL="0" indent="0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VoIP Threats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VoIP threats is: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Service disruption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interception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baseline="0" dirty="0" smtClean="0"/>
              <a:t>Service</a:t>
            </a:r>
            <a:r>
              <a:rPr lang="en-US" sz="2000" kern="0" dirty="0" smtClean="0"/>
              <a:t> fraud and abuse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VoIP Threats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VoIP threats is: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Service disruption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interception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baseline="0" dirty="0" smtClean="0"/>
              <a:t>Service</a:t>
            </a:r>
            <a:r>
              <a:rPr lang="en-US" sz="2000" kern="0" dirty="0" smtClean="0"/>
              <a:t> fraud and abuse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VoIP Threats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VoIP threats is: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Service disruption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interception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baseline="0" dirty="0" smtClean="0"/>
              <a:t>Service</a:t>
            </a:r>
            <a:r>
              <a:rPr lang="en-US" sz="2000" kern="0" dirty="0" smtClean="0"/>
              <a:t> fraud and abuse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en-US" dirty="0" smtClean="0"/>
              <a:t>Service Disruption</a:t>
            </a:r>
            <a:endParaRPr lang="en-US" dirty="0"/>
          </a:p>
        </p:txBody>
      </p:sp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Poor design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Attack on PBX include malware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DOS</a:t>
            </a:r>
            <a:endParaRPr kumimoji="0" lang="en-US" sz="20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baseline="0" dirty="0" smtClean="0"/>
              <a:t>Equipment failure or rogue</a:t>
            </a:r>
            <a:r>
              <a:rPr lang="en-US" sz="2000" kern="0" dirty="0" smtClean="0"/>
              <a:t> device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Design Consideration</a:t>
            </a:r>
            <a:endParaRPr lang="en-US" dirty="0"/>
          </a:p>
        </p:txBody>
      </p:sp>
      <p:sp>
        <p:nvSpPr>
          <p:cNvPr id="3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Separate data and voice network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Use </a:t>
            </a:r>
            <a:r>
              <a:rPr lang="en-US" sz="2000" kern="0" smtClean="0"/>
              <a:t>PVlan</a:t>
            </a: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Use NAT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Use Switching device to limit User Agent interference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Consider UPN(User Personalized Network  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Consider Scalability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End-to end security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Attacks</a:t>
            </a:r>
            <a:endParaRPr lang="en-US" dirty="0"/>
          </a:p>
        </p:txBody>
      </p:sp>
      <p:sp>
        <p:nvSpPr>
          <p:cNvPr id="3" name="Rectangle 25"/>
          <p:cNvSpPr txBox="1">
            <a:spLocks/>
          </p:cNvSpPr>
          <p:nvPr/>
        </p:nvSpPr>
        <p:spPr>
          <a:xfrm>
            <a:off x="762000" y="2971800"/>
            <a:ext cx="7086600" cy="310040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Common voice attack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Eavesdropping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Packet spoofing and masquerading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Replay attacks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Hijacking and malicious call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0" dirty="0" smtClean="0"/>
              <a:t>Voice mail bombing, SPAM,…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kern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230</Words>
  <Application>Microsoft Office PowerPoint</Application>
  <PresentationFormat>On-screen Show (4:3)</PresentationFormat>
  <Paragraphs>118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QuizShow</vt:lpstr>
      <vt:lpstr>Voip Security</vt:lpstr>
      <vt:lpstr>Agenda</vt:lpstr>
      <vt:lpstr>Voice Security</vt:lpstr>
      <vt:lpstr>Slide 4</vt:lpstr>
      <vt:lpstr>Slide 5</vt:lpstr>
      <vt:lpstr>VoIP Threats</vt:lpstr>
      <vt:lpstr>VoIP Threats</vt:lpstr>
      <vt:lpstr>VoIP Threats</vt:lpstr>
      <vt:lpstr>Service Disruption</vt:lpstr>
      <vt:lpstr>Design Consideration</vt:lpstr>
      <vt:lpstr>Attacks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2010-08-07T15:57:20Z</dcterms:created>
  <dcterms:modified xsi:type="dcterms:W3CDTF">2010-08-08T08:57:43Z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